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64" r:id="rId11"/>
    <p:sldId id="265" r:id="rId12"/>
    <p:sldId id="271" r:id="rId13"/>
    <p:sldId id="272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点名神器（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3516E360-3E92-451F-A25D-B36A77FE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7" y="1060768"/>
            <a:ext cx="6329188" cy="5117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CF9C3DE4-58C2-4E5B-9829-48907445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03" y="2495550"/>
            <a:ext cx="2362202" cy="18669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1C24A4F-0115-4F9E-BEC6-694F9DEFD191}"/>
              </a:ext>
            </a:extLst>
          </p:cNvPr>
          <p:cNvSpPr txBox="1"/>
          <p:nvPr/>
        </p:nvSpPr>
        <p:spPr>
          <a:xfrm>
            <a:off x="7466265" y="1859743"/>
            <a:ext cx="4122278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组件可以通过设置宽度“充满”来居中</a:t>
            </a:r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  <a:r>
              <a:rPr lang="en-US" altLang="zh-CN" dirty="0"/>
              <a:t>——Screen1</a:t>
            </a:r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6715B-BFC9-4322-9034-B28D3E9F1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23" y="1456773"/>
            <a:ext cx="10443353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8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  <a:r>
              <a:rPr lang="en-US" altLang="zh-CN" dirty="0"/>
              <a:t>——Screen1</a:t>
            </a:r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endParaRPr lang="zh-CN" altLang="en-US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endParaRPr lang="zh-CN" altLang="en-US" dirty="0"/>
          </a:p>
        </p:txBody>
      </p:sp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56F4ABFF-2F05-4F21-961E-F66CFB4D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" y="1060768"/>
            <a:ext cx="5753100" cy="4927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使用到了列表来储存输入的数据，然后通过“打开屏幕并传值”来将这个列表的数据传递到下一个屏幕。…">
            <a:extLst>
              <a:ext uri="{FF2B5EF4-FFF2-40B4-BE49-F238E27FC236}">
                <a16:creationId xmlns:a16="http://schemas.microsoft.com/office/drawing/2014/main" id="{A92CDFB8-0C5E-4693-B58A-45A225C890E7}"/>
              </a:ext>
            </a:extLst>
          </p:cNvPr>
          <p:cNvSpPr txBox="1"/>
          <p:nvPr/>
        </p:nvSpPr>
        <p:spPr>
          <a:xfrm>
            <a:off x="6096000" y="2218741"/>
            <a:ext cx="6030974" cy="195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使用到了列表来储存输入的数据，然后通过“打开屏幕并传值”来将这个列表的数据传递到下一个屏幕</a:t>
            </a:r>
            <a:r>
              <a:rPr dirty="0"/>
              <a:t>。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注意</a:t>
            </a:r>
            <a:r>
              <a:rPr dirty="0"/>
              <a:t>：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列表可以看成一个数组，“索引”从1开始，表示第一个元素。</a:t>
            </a:r>
          </a:p>
        </p:txBody>
      </p:sp>
    </p:spTree>
    <p:extLst>
      <p:ext uri="{BB962C8B-B14F-4D97-AF65-F5344CB8AC3E}">
        <p14:creationId xmlns:p14="http://schemas.microsoft.com/office/powerpoint/2010/main" val="27800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组件设计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逻辑设计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32990" y="4643833"/>
            <a:ext cx="2686050" cy="735687"/>
          </a:xfrm>
        </p:spPr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E08976-9700-4D5F-A928-996995CA9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58376" y="2468530"/>
            <a:ext cx="4567237" cy="1619250"/>
          </a:xfrm>
        </p:spPr>
        <p:txBody>
          <a:bodyPr/>
          <a:lstStyle/>
          <a:p>
            <a:r>
              <a:rPr lang="zh-CN" altLang="en-US" dirty="0"/>
              <a:t>初步了解程序设计思想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App Inventor</a:t>
            </a:r>
            <a:r>
              <a:rPr lang="zh-CN" altLang="en-US" dirty="0"/>
              <a:t>组件来设计 自己的</a:t>
            </a:r>
            <a:r>
              <a:rPr lang="en-US" altLang="zh-CN" dirty="0"/>
              <a:t>APP</a:t>
            </a:r>
          </a:p>
          <a:p>
            <a:r>
              <a:rPr lang="zh-CN" altLang="en-US" dirty="0"/>
              <a:t>学习程序逻辑的设计</a:t>
            </a:r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E78697-9A36-4751-B2E6-171F56824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DBEDDD0A-A85F-433A-A2C0-5BF3EDBCF6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5444" b="15444"/>
          <a:stretch>
            <a:fillRect/>
          </a:stretch>
        </p:blipFill>
        <p:spPr>
          <a:xfrm>
            <a:off x="1264105" y="1921438"/>
            <a:ext cx="3877064" cy="21663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20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点名神器</a:t>
            </a:r>
          </a:p>
          <a:p>
            <a:endParaRPr lang="zh-CN" altLang="en-US" dirty="0"/>
          </a:p>
        </p:txBody>
      </p:sp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D2A9480E-F596-47A6-875D-4D9F572F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87" y="1281032"/>
            <a:ext cx="2930013" cy="4951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A9042445-2BCC-46DD-AB8E-FAA7FA091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01" y="1288153"/>
            <a:ext cx="2930012" cy="4937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003102-F3D0-4A9F-A591-A1BC44533A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60" y="1288153"/>
            <a:ext cx="2870747" cy="49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点名神器</a:t>
            </a:r>
          </a:p>
          <a:p>
            <a:endParaRPr lang="zh-CN" altLang="en-US" dirty="0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5B2980E0-7E5B-43B4-877F-893AAEC0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87" y="1296847"/>
            <a:ext cx="2930013" cy="495155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屏幕1有两个文本输入框，可以输入起始学号与结束学号，完成学号范围的设计。…">
            <a:extLst>
              <a:ext uri="{FF2B5EF4-FFF2-40B4-BE49-F238E27FC236}">
                <a16:creationId xmlns:a16="http://schemas.microsoft.com/office/drawing/2014/main" id="{8CED6C90-A80D-4CE4-B729-ECBF1CFBB98B}"/>
              </a:ext>
            </a:extLst>
          </p:cNvPr>
          <p:cNvSpPr txBox="1"/>
          <p:nvPr/>
        </p:nvSpPr>
        <p:spPr>
          <a:xfrm>
            <a:off x="6341226" y="1922945"/>
            <a:ext cx="5336381" cy="146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屏幕1有两个文本输入框，可以输入起始学号与结束学号，完成学号范围的设计。</a:t>
            </a:r>
          </a:p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点击确定按钮跳转至屏幕2</a:t>
            </a:r>
          </a:p>
        </p:txBody>
      </p:sp>
    </p:spTree>
    <p:extLst>
      <p:ext uri="{BB962C8B-B14F-4D97-AF65-F5344CB8AC3E}">
        <p14:creationId xmlns:p14="http://schemas.microsoft.com/office/powerpoint/2010/main" val="19806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点名神器</a:t>
            </a:r>
          </a:p>
          <a:p>
            <a:endParaRPr lang="zh-CN" altLang="en-US" dirty="0"/>
          </a:p>
        </p:txBody>
      </p:sp>
      <p:sp>
        <p:nvSpPr>
          <p:cNvPr id="3" name="屏幕2主要有3个按钮，最上面为点名按钮，点击后在显示“Is You”按钮处显示生成的学号，可以重复生成多次。…">
            <a:extLst>
              <a:ext uri="{FF2B5EF4-FFF2-40B4-BE49-F238E27FC236}">
                <a16:creationId xmlns:a16="http://schemas.microsoft.com/office/drawing/2014/main" id="{32E862DF-5230-415B-9794-9F2A751BB83A}"/>
              </a:ext>
            </a:extLst>
          </p:cNvPr>
          <p:cNvSpPr txBox="1"/>
          <p:nvPr/>
        </p:nvSpPr>
        <p:spPr>
          <a:xfrm>
            <a:off x="5847930" y="2335189"/>
            <a:ext cx="5336381" cy="181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屏幕2主要有3个按钮，最上面为点名按钮，点击后在显示“Is </a:t>
            </a:r>
            <a:r>
              <a:rPr dirty="0" err="1"/>
              <a:t>You”按钮处显示生成的学号，可以重复生成多次</a:t>
            </a:r>
            <a:r>
              <a:rPr dirty="0"/>
              <a:t>。</a:t>
            </a:r>
          </a:p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点击“点名结束”按钮跳转至屏幕3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72AF1BA-C5EC-49EF-BA7D-0B39A7D7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55" y="1293137"/>
            <a:ext cx="2986313" cy="51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点名神器</a:t>
            </a:r>
          </a:p>
          <a:p>
            <a:endParaRPr lang="zh-CN" altLang="en-US" dirty="0"/>
          </a:p>
        </p:txBody>
      </p:sp>
      <p:sp>
        <p:nvSpPr>
          <p:cNvPr id="3" name="屏幕3主要为一个列表，显示之前点过的学号。…">
            <a:extLst>
              <a:ext uri="{FF2B5EF4-FFF2-40B4-BE49-F238E27FC236}">
                <a16:creationId xmlns:a16="http://schemas.microsoft.com/office/drawing/2014/main" id="{0EEECA06-8055-4CB7-ADF2-1C4C1AE72A75}"/>
              </a:ext>
            </a:extLst>
          </p:cNvPr>
          <p:cNvSpPr txBox="1"/>
          <p:nvPr/>
        </p:nvSpPr>
        <p:spPr>
          <a:xfrm>
            <a:off x="5900720" y="2505561"/>
            <a:ext cx="533638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/>
              <a:t>屏幕3主要为一个列表，显示之前点过的学号。</a:t>
            </a:r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sz="2000" dirty="0"/>
          </a:p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sz="2000" dirty="0" err="1"/>
              <a:t>显示学号的要求为从小到大依次排序，此处需要用到简单的排序算法</a:t>
            </a:r>
            <a:r>
              <a:rPr sz="2000" dirty="0"/>
              <a:t>。</a:t>
            </a:r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5BF93630-6337-4580-BD60-5E6ADF716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87" y="1291268"/>
            <a:ext cx="2930013" cy="4937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52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154</Words>
  <Application>Microsoft Office PowerPoint</Application>
  <PresentationFormat>宽屏</PresentationFormat>
  <Paragraphs>39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Noto Sans S Chinese Medium</vt:lpstr>
      <vt:lpstr>等线</vt:lpstr>
      <vt:lpstr>黑体</vt:lpstr>
      <vt:lpstr>Microsoft YaHei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10</cp:revision>
  <dcterms:created xsi:type="dcterms:W3CDTF">2020-02-26T08:51:50Z</dcterms:created>
  <dcterms:modified xsi:type="dcterms:W3CDTF">2020-03-03T14:06:55Z</dcterms:modified>
</cp:coreProperties>
</file>